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8" r:id="rId2"/>
    <p:sldMasterId id="2147483708" r:id="rId3"/>
    <p:sldMasterId id="2147483720" r:id="rId4"/>
    <p:sldMasterId id="2147483779" r:id="rId5"/>
    <p:sldMasterId id="2147483791" r:id="rId6"/>
    <p:sldMasterId id="2147483803" r:id="rId7"/>
    <p:sldMasterId id="2147483815" r:id="rId8"/>
    <p:sldMasterId id="2147483839" r:id="rId9"/>
  </p:sldMasterIdLst>
  <p:notesMasterIdLst>
    <p:notesMasterId r:id="rId27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269" r:id="rId26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Gill Sans MT" panose="020B0502020104020203" pitchFamily="3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  <p:embeddedFont>
      <p:font typeface="Wingdings 2" panose="05020102010507070707" pitchFamily="18" charset="2"/>
      <p:regular r:id="rId52"/>
    </p:embeddedFont>
    <p:embeddedFont>
      <p:font typeface="Wingdings 3" panose="05040102010807070707" pitchFamily="18" charset="2"/>
      <p:regular r:id="rId53"/>
    </p:embeddedFont>
  </p:embeddedFontLst>
  <p:custDataLst>
    <p:tags r:id="rId54"/>
  </p:custData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12.fntdata"/><Relationship Id="rId21" Type="http://schemas.openxmlformats.org/officeDocument/2006/relationships/slide" Target="slides/slide12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4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465"/>
      </p:ext>
    </p:extLst>
  </p:cSld>
  <p:clrMapOvr>
    <a:masterClrMapping/>
  </p:clrMapOvr>
  <p:hf sldNum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55211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620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78799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36060"/>
      </p:ext>
    </p:extLst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03283"/>
      </p:ext>
    </p:extLst>
  </p:cSld>
  <p:clrMapOvr>
    <a:masterClrMapping/>
  </p:clrMapOvr>
  <p:transition spd="slow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8381"/>
      </p:ext>
    </p:extLst>
  </p:cSld>
  <p:clrMapOvr>
    <a:masterClrMapping/>
  </p:clrMapOvr>
  <p:transition spd="slow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54579"/>
      </p:ext>
    </p:extLst>
  </p:cSld>
  <p:clrMapOvr>
    <a:masterClrMapping/>
  </p:clrMapOvr>
  <p:hf sldNum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340294"/>
      </p:ext>
    </p:extLst>
  </p:cSld>
  <p:clrMapOvr>
    <a:masterClrMapping/>
  </p:clrMapOvr>
  <p:hf sldNum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4776"/>
      </p:ext>
    </p:extLst>
  </p:cSld>
  <p:clrMapOvr>
    <a:masterClrMapping/>
  </p:clrMapOvr>
  <p:hf sldNum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0445072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14198"/>
      </p:ext>
    </p:extLst>
  </p:cSld>
  <p:clrMapOvr>
    <a:masterClrMapping/>
  </p:clrMapOvr>
  <p:hf sldNum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42283"/>
      </p:ext>
    </p:extLst>
  </p:cSld>
  <p:clrMapOvr>
    <a:masterClrMapping/>
  </p:clrMapOvr>
  <p:hf sldNum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8161"/>
      </p:ext>
    </p:extLst>
  </p:cSld>
  <p:clrMapOvr>
    <a:masterClrMapping/>
  </p:clrMapOvr>
  <p:hf sldNum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63060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27016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48065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72255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43138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51008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79416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040-1A7A-413F-BB35-1B4076204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FC56E-3873-47D7-9D91-9EB5E4848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C50A-4DD2-4305-885A-C6974D6D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2DD-425D-428B-A25A-C01849C3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3EEA-B6A4-478A-9E1C-266BC198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06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8CA4-7C6A-4A01-9807-0B66444C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44F5-E569-4B29-A3FC-33164E2DD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6B47F-3042-45EB-B3CF-69E31331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ABF10-21FC-41F2-B846-31796428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56F6-96BE-495F-8193-8071DE81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555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19379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0450-019F-454F-ACB1-71C0FAEE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62E31-8BD9-42B2-A925-D0C1A69E3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55437-3982-4215-ACA7-C1C2A7B7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05A3A-F7C2-4CB4-8D3B-EFEA20AF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30FF3-2EE1-4187-B5AD-3886743D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48316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4B7A-021D-4326-8066-DE4C0973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322EE-BFF0-4727-A439-EBB04119C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BF271-1B31-4088-8F66-13B57AEC1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5374B-7847-4121-8265-920D0DA0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E08A7-DC80-49D3-9CF5-C207FE86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83FC6-2E9B-4B83-A691-8CDDA193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4558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3F9-13A9-4564-B50F-81DA7438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7182-CF9F-4ADB-836F-AD40EE01F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7AC96-C806-4BC2-877C-824997812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BEE3A-10A6-46F5-8A11-91400D903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EF865-43F1-43B3-8759-F26C6F19C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D8B91-38FE-48BA-BFF0-6442A975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FCE56-E86F-4F44-85DD-13281B51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861B3-E210-44D6-A31D-22890C76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76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0B64-E80F-4636-BEE7-AB46657A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45F56-CF5C-4C89-A9B2-315F9A1C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3F111-AF48-4CA0-B8E8-AD6C4EF9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BC85-5A29-4388-A78A-D640ABE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27940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6E3C6-CFE6-4148-951F-A37DC176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2C272-28D6-4117-BC36-01BDA0EB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8D82-BBDA-4514-B39F-65AF8A1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7378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22E-E481-4F8A-844F-B9DEB76A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3F27-40C4-4215-81AC-0F3F0B0D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88A0F-7D53-4510-95DC-B11F2C241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53C4E-675F-42FD-81D6-E8DF8858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F0255-0716-450F-92B2-1584243E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51B70-6FEB-4032-A0C9-E3C263F5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34019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F7FF-9536-4639-B399-12EE2669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EFCC3-4A69-4C61-9E9A-F38BA8379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3473F-C56C-454C-8290-957FD2804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19A43-8F4C-4191-AE36-C30D393C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FFCCF-9E02-4A3A-91F4-309B44A4A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4E01E-5CC4-4E61-9278-49F74DD6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64723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0CC6-BFCA-4547-AC69-7D37CFC0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D3E86-228D-475C-89BF-F668FE51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9F3EC-7798-4FD8-8C6F-88A8FE26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B93D-D0F3-4A7D-9B39-7D8A81CB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7434-EF5A-47BB-BE7D-A277E392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9843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A2B1D-2201-49F1-BFD9-704E8685A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09318-B3A6-499C-A1E1-DD7C032D4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6B05-C166-4204-88BE-F156520E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BCE0-FC15-4867-AA1A-5204DC26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A6612-E726-4E41-8F93-6D0365B1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12773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5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56239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81715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015306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9719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543049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543050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0712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04111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499274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03949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88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21664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14893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822960"/>
            <a:ext cx="3909060" cy="34975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2631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45807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02385"/>
            <a:ext cx="4574286" cy="360045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160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9094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21085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74307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571500"/>
            <a:ext cx="55721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56742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52614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85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40053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575564"/>
            <a:ext cx="8085582" cy="2516886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3153157"/>
            <a:ext cx="6919722" cy="12344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06313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8498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15788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30350"/>
            <a:ext cx="3497580" cy="542550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06481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5706" y="1528826"/>
            <a:ext cx="3497580" cy="541782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5706" y="206324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769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3445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3787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406712"/>
            <a:ext cx="2537460" cy="14401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571500"/>
            <a:ext cx="4572000" cy="3429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1883860"/>
            <a:ext cx="2548890" cy="234524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1044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064001"/>
            <a:ext cx="8085582" cy="459962"/>
          </a:xfrm>
        </p:spPr>
        <p:txBody>
          <a:bodyPr anchor="b">
            <a:normAutofit/>
          </a:bodyPr>
          <a:lstStyle>
            <a:lvl1pPr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3998214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4432301"/>
            <a:ext cx="6922008" cy="40005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4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4168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002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521494"/>
            <a:ext cx="1971675" cy="360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535782"/>
            <a:ext cx="5800725" cy="4050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15930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397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40229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9304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02186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38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08031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10428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68668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0730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03475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1040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1365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/>
          </p:cNvSpPr>
          <p:nvPr/>
        </p:nvSpPr>
        <p:spPr>
          <a:xfrm flipH="1">
            <a:off x="6172200" y="-7045"/>
            <a:ext cx="2476500" cy="3550345"/>
          </a:xfrm>
          <a:custGeom>
            <a:avLst/>
            <a:gdLst/>
            <a:ahLst/>
            <a:cxnLst/>
            <a:rect l="0" t="0" r="r" b="b"/>
            <a:pathLst>
              <a:path w="2476500" h="3550345">
                <a:moveTo>
                  <a:pt x="2839" y="9525"/>
                </a:moveTo>
                <a:lnTo>
                  <a:pt x="2476500" y="9525"/>
                </a:lnTo>
                <a:lnTo>
                  <a:pt x="2473661" y="2862065"/>
                </a:lnTo>
                <a:lnTo>
                  <a:pt x="1233648" y="3550345"/>
                </a:lnTo>
                <a:lnTo>
                  <a:pt x="0" y="286206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/>
          <p:cNvSpPr>
            <a:spLocks/>
          </p:cNvSpPr>
          <p:nvPr/>
        </p:nvSpPr>
        <p:spPr>
          <a:xfrm flipH="1">
            <a:off x="3333750" y="2479"/>
            <a:ext cx="2476500" cy="3540820"/>
          </a:xfrm>
          <a:custGeom>
            <a:avLst/>
            <a:gdLst/>
            <a:ahLst/>
            <a:cxnLst/>
            <a:rect l="0" t="0" r="r" b="b"/>
            <a:pathLst>
              <a:path w="2476500" h="354082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43173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: Shape 3"/>
          <p:cNvSpPr>
            <a:spLocks/>
          </p:cNvSpPr>
          <p:nvPr/>
        </p:nvSpPr>
        <p:spPr>
          <a:xfrm flipH="1">
            <a:off x="495300" y="2479"/>
            <a:ext cx="2476500" cy="3540820"/>
          </a:xfrm>
          <a:custGeom>
            <a:avLst/>
            <a:gdLst/>
            <a:ahLst/>
            <a:cxnLst/>
            <a:rect l="0" t="0" r="r" b="b"/>
            <a:pathLst>
              <a:path w="2476500" h="354082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52698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/>
          </p:nvPr>
        </p:nvSpPr>
        <p:spPr>
          <a:xfrm>
            <a:off x="676275" y="438150"/>
            <a:ext cx="2095500" cy="762000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dirty="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714375" y="1447800"/>
            <a:ext cx="2038350" cy="2348348"/>
          </a:xfrm>
          <a:custGeom>
            <a:avLst/>
            <a:gdLst/>
            <a:ahLst/>
            <a:cxnLst/>
            <a:rect l="0" t="0" r="r" b="b"/>
            <a:pathLst>
              <a:path w="2038350" h="2348349">
                <a:moveTo>
                  <a:pt x="0" y="561975"/>
                </a:moveTo>
                <a:lnTo>
                  <a:pt x="1011389" y="0"/>
                </a:lnTo>
                <a:lnTo>
                  <a:pt x="2038350" y="561975"/>
                </a:lnTo>
                <a:lnTo>
                  <a:pt x="2038350" y="1776849"/>
                </a:lnTo>
                <a:lnTo>
                  <a:pt x="992379" y="2348349"/>
                </a:lnTo>
                <a:lnTo>
                  <a:pt x="0" y="1776849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st="66675" dir="5400000">
              <a:srgbClr val="3F3F3F">
                <a:alpha val="5000"/>
              </a:srgbClr>
            </a:outerShdw>
          </a:effectLst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type="body" idx="2"/>
          </p:nvPr>
        </p:nvSpPr>
        <p:spPr>
          <a:xfrm>
            <a:off x="3524250" y="438150"/>
            <a:ext cx="2095500" cy="762000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dirty="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3"/>
          </p:nvPr>
        </p:nvSpPr>
        <p:spPr>
          <a:xfrm>
            <a:off x="3562350" y="1447800"/>
            <a:ext cx="2038350" cy="2352675"/>
          </a:xfrm>
          <a:custGeom>
            <a:avLst/>
            <a:gdLst/>
            <a:ahLst/>
            <a:cxnLst/>
            <a:rect l="0" t="0" r="r" b="b"/>
            <a:pathLst>
              <a:path w="2038350" h="2352675">
                <a:moveTo>
                  <a:pt x="0" y="561975"/>
                </a:moveTo>
                <a:lnTo>
                  <a:pt x="1028661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28661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st="66675" dir="5400000">
              <a:srgbClr val="3F3F3F">
                <a:alpha val="5000"/>
              </a:srgbClr>
            </a:outerShdw>
          </a:effectLst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type="body" idx="4"/>
          </p:nvPr>
        </p:nvSpPr>
        <p:spPr>
          <a:xfrm>
            <a:off x="6362700" y="438150"/>
            <a:ext cx="2095500" cy="762000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dirty="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5"/>
          </p:nvPr>
        </p:nvSpPr>
        <p:spPr>
          <a:xfrm>
            <a:off x="6400800" y="1447800"/>
            <a:ext cx="2038350" cy="2352675"/>
          </a:xfrm>
          <a:custGeom>
            <a:avLst/>
            <a:gdLst/>
            <a:ahLst/>
            <a:cxnLst/>
            <a:rect l="0" t="0" r="r" b="b"/>
            <a:pathLst>
              <a:path w="2038350" h="2352675">
                <a:moveTo>
                  <a:pt x="0" y="561975"/>
                </a:moveTo>
                <a:lnTo>
                  <a:pt x="1017515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17515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st="66675" dir="5400000">
              <a:srgbClr val="3F3F3F">
                <a:alpha val="5000"/>
              </a:srgbClr>
            </a:outerShdw>
          </a:effectLst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idx="6"/>
          </p:nvPr>
        </p:nvSpPr>
        <p:spPr>
          <a:xfrm>
            <a:off x="762000" y="3990975"/>
            <a:ext cx="7620000" cy="571500"/>
          </a:xfrm>
          <a:prstGeom prst="rect">
            <a:avLst/>
          </a:prstGeom>
        </p:spPr>
        <p:txBody>
          <a:bodyPr vert="horz" rtlCol="0" anchor="t"/>
          <a:lstStyle>
            <a:lvl1pPr lvl="0" algn="ctr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 dirty="0"/>
              <a:t>&lt;#&gt;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 dirty="0"/>
              <a:t>Date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981325"/>
            <a:ext cx="9144000" cy="2762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/>
          <p:cNvSpPr>
            <a:spLocks noChangeAspect="1"/>
          </p:cNvSpPr>
          <p:nvPr/>
        </p:nvSpPr>
        <p:spPr>
          <a:xfrm>
            <a:off x="7067550" y="1647825"/>
            <a:ext cx="1428750" cy="2260710"/>
          </a:xfrm>
          <a:custGeom>
            <a:avLst/>
            <a:gdLst/>
            <a:ahLst/>
            <a:cxnLst/>
            <a:rect l="0" t="0" r="r" b="b"/>
            <a:pathLst>
              <a:path w="1653954" h="2617051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4" name="Freeform: Shape 3"/>
          <p:cNvSpPr>
            <a:spLocks noChangeAspect="1"/>
          </p:cNvSpPr>
          <p:nvPr/>
        </p:nvSpPr>
        <p:spPr>
          <a:xfrm>
            <a:off x="4848225" y="2219325"/>
            <a:ext cx="1653953" cy="2617050"/>
          </a:xfrm>
          <a:custGeom>
            <a:avLst/>
            <a:gdLst/>
            <a:ahLst/>
            <a:cxnLst/>
            <a:rect l="0" t="0" r="r" b="b"/>
            <a:pathLst>
              <a:path w="1653954" h="2617051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5" name="Freeform: Shape 4"/>
          <p:cNvSpPr>
            <a:spLocks noChangeAspect="1"/>
          </p:cNvSpPr>
          <p:nvPr/>
        </p:nvSpPr>
        <p:spPr>
          <a:xfrm>
            <a:off x="2638425" y="2219325"/>
            <a:ext cx="1653953" cy="2617050"/>
          </a:xfrm>
          <a:custGeom>
            <a:avLst/>
            <a:gdLst/>
            <a:ahLst/>
            <a:cxnLst/>
            <a:rect l="0" t="0" r="r" b="b"/>
            <a:pathLst>
              <a:path w="1653954" h="2617051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6" name="Freeform: Shape 5"/>
          <p:cNvSpPr>
            <a:spLocks noChangeAspect="1"/>
          </p:cNvSpPr>
          <p:nvPr/>
        </p:nvSpPr>
        <p:spPr>
          <a:xfrm>
            <a:off x="647700" y="1647825"/>
            <a:ext cx="1426673" cy="2257425"/>
          </a:xfrm>
          <a:custGeom>
            <a:avLst/>
            <a:gdLst/>
            <a:ahLst/>
            <a:cxnLst/>
            <a:rect l="0" t="0" r="r" b="b"/>
            <a:pathLst>
              <a:path w="1653954" h="2617051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7" name="Rectangle 6"/>
          <p:cNvSpPr/>
          <p:nvPr/>
        </p:nvSpPr>
        <p:spPr>
          <a:xfrm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/>
          <p:cNvSpPr>
            <a:spLocks noChangeAspect="1"/>
          </p:cNvSpPr>
          <p:nvPr/>
        </p:nvSpPr>
        <p:spPr>
          <a:xfrm>
            <a:off x="447675" y="2105025"/>
            <a:ext cx="133350" cy="153590"/>
          </a:xfrm>
          <a:custGeom>
            <a:avLst/>
            <a:gdLst/>
            <a:ahLst/>
            <a:cxnLst/>
            <a:rect l="0" t="0" r="r" b="b"/>
            <a:pathLst>
              <a:path w="3200400" h="3686175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w="19050" cap="flat">
            <a:noFill/>
            <a:prstDash val="solid"/>
            <a:miter lim="800000"/>
          </a:ln>
        </p:spPr>
      </p:sp>
      <p:sp>
        <p:nvSpPr>
          <p:cNvPr id="9" name="Freeform: Shape 8"/>
          <p:cNvSpPr>
            <a:spLocks noChangeAspect="1"/>
          </p:cNvSpPr>
          <p:nvPr/>
        </p:nvSpPr>
        <p:spPr>
          <a:xfrm>
            <a:off x="2381250" y="4133850"/>
            <a:ext cx="190500" cy="219415"/>
          </a:xfrm>
          <a:custGeom>
            <a:avLst/>
            <a:gdLst/>
            <a:ahLst/>
            <a:cxnLst/>
            <a:rect l="0" t="0" r="r" b="b"/>
            <a:pathLst>
              <a:path w="3200400" h="3686175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w="19050" cap="flat">
            <a:noFill/>
            <a:prstDash val="solid"/>
            <a:miter lim="800000"/>
          </a:ln>
        </p:spPr>
      </p:sp>
      <p:sp>
        <p:nvSpPr>
          <p:cNvPr id="10" name="Freeform: Shape 9"/>
          <p:cNvSpPr>
            <a:spLocks noChangeAspect="1"/>
          </p:cNvSpPr>
          <p:nvPr/>
        </p:nvSpPr>
        <p:spPr>
          <a:xfrm>
            <a:off x="6562725" y="4137219"/>
            <a:ext cx="190500" cy="219415"/>
          </a:xfrm>
          <a:custGeom>
            <a:avLst/>
            <a:gdLst/>
            <a:ahLst/>
            <a:cxnLst/>
            <a:rect l="0" t="0" r="r" b="b"/>
            <a:pathLst>
              <a:path w="3200400" h="3686175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w="19050" cap="flat">
            <a:noFill/>
            <a:prstDash val="solid"/>
            <a:miter lim="800000"/>
          </a:ln>
        </p:spPr>
      </p:sp>
      <p:sp>
        <p:nvSpPr>
          <p:cNvPr id="11" name="Freeform: Shape 10"/>
          <p:cNvSpPr>
            <a:spLocks noChangeAspect="1"/>
          </p:cNvSpPr>
          <p:nvPr/>
        </p:nvSpPr>
        <p:spPr>
          <a:xfrm>
            <a:off x="8562975" y="2105025"/>
            <a:ext cx="133350" cy="153590"/>
          </a:xfrm>
          <a:custGeom>
            <a:avLst/>
            <a:gdLst/>
            <a:ahLst/>
            <a:cxnLst/>
            <a:rect l="0" t="0" r="r" b="b"/>
            <a:pathLst>
              <a:path w="3200400" h="3686175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w="19050" cap="flat">
            <a:noFill/>
            <a:prstDash val="solid"/>
            <a:miter lim="800000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62000" y="476250"/>
            <a:ext cx="7620000" cy="571500"/>
          </a:xfrm>
          <a:prstGeom prst="rect">
            <a:avLst/>
          </a:prstGeom>
        </p:spPr>
        <p:txBody>
          <a:bodyPr vert="horz" rtlCol="0" anchor="t"/>
          <a:lstStyle>
            <a:lvl1pPr lvl="0" algn="ctr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450" y="1847850"/>
            <a:ext cx="1616363" cy="1866900"/>
          </a:xfrm>
          <a:custGeom>
            <a:avLst/>
            <a:gdLst/>
            <a:ahLst/>
            <a:cxnLst/>
            <a:rect l="0" t="0" r="r" b="b"/>
            <a:pathLst>
              <a:path w="1905000" h="2200275">
                <a:moveTo>
                  <a:pt x="0" y="552450"/>
                </a:moveTo>
                <a:lnTo>
                  <a:pt x="961570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1578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2"/>
          </p:nvPr>
        </p:nvSpPr>
        <p:spPr>
          <a:xfrm>
            <a:off x="2514600" y="2428875"/>
            <a:ext cx="1905000" cy="2200275"/>
          </a:xfrm>
          <a:custGeom>
            <a:avLst/>
            <a:gdLst/>
            <a:ahLst/>
            <a:cxnLst/>
            <a:rect l="0" t="0" r="r" b="b"/>
            <a:pathLst>
              <a:path w="1905000" h="2200275">
                <a:moveTo>
                  <a:pt x="0" y="552450"/>
                </a:moveTo>
                <a:lnTo>
                  <a:pt x="953919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391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3"/>
          </p:nvPr>
        </p:nvSpPr>
        <p:spPr>
          <a:xfrm>
            <a:off x="4724400" y="2438400"/>
            <a:ext cx="1905000" cy="2200275"/>
          </a:xfrm>
          <a:custGeom>
            <a:avLst/>
            <a:gdLst/>
            <a:ahLst/>
            <a:cxnLst/>
            <a:rect l="0" t="0" r="r" b="b"/>
            <a:pathLst>
              <a:path w="1905000" h="2200275">
                <a:moveTo>
                  <a:pt x="0" y="552450"/>
                </a:moveTo>
                <a:lnTo>
                  <a:pt x="959598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0113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4"/>
          </p:nvPr>
        </p:nvSpPr>
        <p:spPr>
          <a:xfrm>
            <a:off x="6972300" y="1847850"/>
            <a:ext cx="1619250" cy="1870233"/>
          </a:xfrm>
          <a:custGeom>
            <a:avLst/>
            <a:gdLst/>
            <a:ahLst/>
            <a:cxnLst/>
            <a:rect l="0" t="0" r="r" b="b"/>
            <a:pathLst>
              <a:path w="1905000" h="2200275">
                <a:moveTo>
                  <a:pt x="0" y="552450"/>
                </a:moveTo>
                <a:lnTo>
                  <a:pt x="952933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233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 dirty="0"/>
              <a:t>&lt;#&gt;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 dirty="0"/>
              <a:t>Date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030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79795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90713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67274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308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579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1172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61344"/>
      </p:ext>
    </p:extLst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10407"/>
      </p:ext>
    </p:extLst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21723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2648"/>
      </p:ext>
    </p:extLst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10339"/>
      </p:ext>
    </p:extLst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60543"/>
      </p:ext>
    </p:extLst>
  </p:cSld>
  <p:clrMapOvr>
    <a:masterClrMapping/>
  </p:clrMapOvr>
  <p:transition spd="slow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17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506"/>
      </p:ext>
    </p:extLst>
  </p:cSld>
  <p:clrMapOvr>
    <a:masterClrMapping/>
  </p:clrMapOvr>
  <p:transition spd="slow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26831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38158"/>
      </p:ext>
    </p:extLst>
  </p:cSld>
  <p:clrMapOvr>
    <a:masterClrMapping/>
  </p:clrMapOvr>
  <p:transition spd="slow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53761"/>
      </p:ext>
    </p:extLst>
  </p:cSld>
  <p:clrMapOvr>
    <a:masterClrMapping/>
  </p:clrMapOvr>
  <p:transition spd="slow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61240"/>
      </p:ext>
    </p:extLst>
  </p:cSld>
  <p:clrMapOvr>
    <a:masterClrMapping/>
  </p:clrMapOvr>
  <p:transition spd="slow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54582"/>
      </p:ext>
    </p:extLst>
  </p:cSld>
  <p:clrMapOvr>
    <a:masterClrMapping/>
  </p:clrMapOvr>
  <p:transition spd="slow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262"/>
      </p:ext>
    </p:extLst>
  </p:cSld>
  <p:clrMapOvr>
    <a:masterClrMapping/>
  </p:clrMapOvr>
  <p:transition spd="slow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83422"/>
      </p:ext>
    </p:extLst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2459"/>
      </p:ext>
    </p:extLst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510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41220"/>
      </p:ext>
    </p:extLst>
  </p:cSld>
  <p:clrMapOvr>
    <a:masterClrMapping/>
  </p:clrMapOvr>
  <p:transition spd="slow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95911"/>
      </p:ext>
    </p:extLst>
  </p:cSld>
  <p:clrMapOvr>
    <a:masterClrMapping/>
  </p:clrMapOvr>
  <p:transition spd="slow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340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839"/>
      </p:ext>
    </p:extLst>
  </p:cSld>
  <p:clrMapOvr>
    <a:masterClrMapping/>
  </p:clrMapOvr>
  <p:transition spd="slow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979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51532"/>
      </p:ext>
    </p:extLst>
  </p:cSld>
  <p:clrMapOvr>
    <a:masterClrMapping/>
  </p:clrMapOvr>
  <p:transition spd="slow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95212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86311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61594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993"/>
      </p:ext>
    </p:extLst>
  </p:cSld>
  <p:clrMapOvr>
    <a:masterClrMapping/>
  </p:clrMapOvr>
  <p:hf sldNum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46397"/>
      </p:ext>
    </p:extLst>
  </p:cSld>
  <p:clrMapOvr>
    <a:masterClrMapping/>
  </p:clrMapOvr>
  <p:hf sldNum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846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97051"/>
      </p:ext>
    </p:extLst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5160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4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2C788-0106-4D27-8056-4B008388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D0CF-CA86-47B9-B438-639C1DEC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1E5EC-4976-4001-9E9B-5BAA74F0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6E54-08A8-4308-8965-6C5109B2D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3334-1361-4682-B694-CBD29567C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1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2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405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658" r:id="rId12"/>
    <p:sldLayoutId id="2147483659" r:id="rId13"/>
  </p:sldLayoutIdLst>
  <p:hf sldNum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62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5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sldNum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08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4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hf sldNum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vert="horz" rtlCol="0"/>
          <a:lstStyle/>
          <a:p>
            <a:r>
              <a:rPr lang="en-US" dirty="0"/>
              <a:t>WEB DESIGNING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6478" y="2246380"/>
            <a:ext cx="5585211" cy="2376820"/>
          </a:xfrm>
        </p:spPr>
        <p:txBody>
          <a:bodyPr vert="horz" rtlCol="0">
            <a:noAutofit/>
          </a:bodyPr>
          <a:lstStyle/>
          <a:p>
            <a:r>
              <a:rPr lang="en-US" sz="1800" dirty="0"/>
              <a:t>PROJECT BY </a:t>
            </a:r>
          </a:p>
          <a:p>
            <a:r>
              <a:rPr lang="en-US" sz="1800" dirty="0"/>
              <a:t>NAME:ISHAN </a:t>
            </a:r>
            <a:r>
              <a:rPr lang="en-US" sz="1800" dirty="0" err="1"/>
              <a:t>ARORA</a:t>
            </a:r>
          </a:p>
          <a:p>
            <a:r>
              <a:rPr lang="en-US" sz="1800" dirty="0"/>
              <a:t>ROLL NO:51555102717</a:t>
            </a:r>
          </a:p>
          <a:p>
            <a:r>
              <a:rPr lang="en-US" sz="1800" dirty="0"/>
              <a:t>BRANCH AND YEAR:CSE 3RD YEAR</a:t>
            </a:r>
          </a:p>
          <a:p>
            <a:r>
              <a:rPr lang="en-US" sz="1800" dirty="0"/>
              <a:t>COLLEGE NAME:</a:t>
            </a:r>
            <a:r>
              <a:rPr lang="en-US" sz="1800" dirty="0" err="1"/>
              <a:t>MVSIT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>
          <a:xfrm>
            <a:off x="762000" y="170811"/>
            <a:ext cx="7620000" cy="571500"/>
          </a:xfrm>
        </p:spPr>
        <p:txBody>
          <a:bodyPr vert="horz" rtlCol="0">
            <a:normAutofit fontScale="90000"/>
          </a:bodyPr>
          <a:lstStyle/>
          <a:p>
            <a:r>
              <a:rPr lang="en-US" dirty="0"/>
              <a:t>LAYOUT 6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294" y="2190750"/>
            <a:ext cx="4977239" cy="279833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2" y="958072"/>
            <a:ext cx="3814714" cy="214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 err="1"/>
              <a:t>BRESCA </a:t>
            </a:r>
            <a:r>
              <a:rPr lang="en-US" dirty="0"/>
              <a:t>AWARDED AS BEST RESTAURANT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236" b="15236"/>
          <a:stretch>
            <a:fillRect/>
          </a:stretch>
        </p:blipFill>
        <p:spPr>
          <a:xfrm>
            <a:off x="97964" y="1047959"/>
            <a:ext cx="8284035" cy="323829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pPr algn="ctr"/>
            <a:r>
              <a:rPr lang="en-US" dirty="0"/>
              <a:t>PRIVATE DINING ROOM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585" y="1543050"/>
            <a:ext cx="5387429" cy="30289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LOCATION AND HOURS OF RESTAURANT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292" y="1635125"/>
            <a:ext cx="4907417" cy="275907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3E4E-121C-4EF2-A503-A2D29B37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JDBC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43DB-2E01-4E94-8412-222DA243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635373"/>
            <a:ext cx="8555705" cy="3146177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What is JDBC?</a:t>
            </a:r>
          </a:p>
          <a:p>
            <a:r>
              <a:rPr lang="en-IN" dirty="0"/>
              <a:t>JDBC stands for </a:t>
            </a:r>
            <a:r>
              <a:rPr lang="en-IN" b="1" dirty="0"/>
              <a:t>J</a:t>
            </a:r>
            <a:r>
              <a:rPr lang="en-IN" dirty="0"/>
              <a:t>ava </a:t>
            </a:r>
            <a:r>
              <a:rPr lang="en-IN" b="1" dirty="0"/>
              <a:t>D</a:t>
            </a:r>
            <a:r>
              <a:rPr lang="en-IN" dirty="0"/>
              <a:t>ata</a:t>
            </a:r>
            <a:r>
              <a:rPr lang="en-IN" b="1" dirty="0"/>
              <a:t>b</a:t>
            </a:r>
            <a:r>
              <a:rPr lang="en-IN" dirty="0"/>
              <a:t>ase </a:t>
            </a:r>
            <a:r>
              <a:rPr lang="en-IN" b="1" dirty="0"/>
              <a:t>C</a:t>
            </a:r>
            <a:r>
              <a:rPr lang="en-IN" dirty="0"/>
              <a:t>onnectivity, which is a standard Java API for database-independent connectivity between the Java programming language and a wide range of databases.</a:t>
            </a:r>
          </a:p>
          <a:p>
            <a:r>
              <a:rPr lang="en-IN" dirty="0"/>
              <a:t>The JDBC library includes APIs for each of the tasks mentioned below that are commonly associated with database usage.</a:t>
            </a:r>
          </a:p>
          <a:p>
            <a:r>
              <a:rPr lang="en-IN" dirty="0"/>
              <a:t>Making a connection to a database.</a:t>
            </a:r>
          </a:p>
          <a:p>
            <a:r>
              <a:rPr lang="en-IN" dirty="0"/>
              <a:t>Creating SQL or MySQL statements.</a:t>
            </a:r>
          </a:p>
          <a:p>
            <a:r>
              <a:rPr lang="en-IN" dirty="0"/>
              <a:t>Executing SQL or MySQL queries in the database.</a:t>
            </a:r>
          </a:p>
          <a:p>
            <a:r>
              <a:rPr lang="en-IN" dirty="0"/>
              <a:t>Viewing &amp; Modifying the resulting records.</a:t>
            </a:r>
          </a:p>
          <a:p>
            <a:r>
              <a:rPr lang="en-IN" dirty="0"/>
              <a:t>Fundamentally, JDBC is a specification that provides a complete set of interfaces that allows for portable access to an underlying database. Java can be used to write different types of executables, such as −</a:t>
            </a:r>
          </a:p>
          <a:p>
            <a:r>
              <a:rPr lang="en-IN" dirty="0"/>
              <a:t>Java Applications</a:t>
            </a:r>
          </a:p>
          <a:p>
            <a:r>
              <a:rPr lang="en-IN" dirty="0"/>
              <a:t>Java Applets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901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3812-60CA-487E-A39D-ECF96945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Jdbc</a:t>
            </a:r>
            <a:r>
              <a:rPr lang="en-IN" dirty="0"/>
              <a:t> code for basic linking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48827-6C54-4D64-A803-74656E822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504950"/>
            <a:ext cx="8915400" cy="43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0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79E3-27FF-40E6-8295-EC0B239C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Jdbc</a:t>
            </a:r>
            <a:r>
              <a:rPr lang="en-IN" dirty="0"/>
              <a:t> outputs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31E7CB-5E9C-49C8-8CE3-F7A8CD420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29525"/>
            <a:ext cx="8272212" cy="36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94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>
          <a:xfrm>
            <a:off x="864746" y="2287924"/>
            <a:ext cx="7620000" cy="571500"/>
          </a:xfrm>
        </p:spPr>
        <p:txBody>
          <a:bodyPr vert="horz" rtlCol="0">
            <a:normAutofit fontScale="90000"/>
          </a:bodyPr>
          <a:lstStyle/>
          <a:p>
            <a:pPr algn="ctr"/>
            <a:r>
              <a:rPr lang="en-US" dirty="0"/>
              <a:t>THANK YOU FOR VISITING OUR RESTAURANT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PROJECT ON HOTEL WEBSITE MADE FOR 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/>
              <a:t>PROMOTION</a:t>
            </a:r>
          </a:p>
          <a:p>
            <a:r>
              <a:rPr lang="en-US" dirty="0"/>
              <a:t>FACILITIES INFORMATION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TIMINGS</a:t>
            </a:r>
          </a:p>
          <a:p>
            <a:r>
              <a:rPr lang="en-US" dirty="0"/>
              <a:t>MENU</a:t>
            </a:r>
          </a:p>
          <a:p>
            <a:r>
              <a:rPr lang="en-US" dirty="0"/>
              <a:t>BOOKINGS</a:t>
            </a:r>
          </a:p>
          <a:p>
            <a:r>
              <a:rPr lang="en-US" dirty="0"/>
              <a:t>AWARDS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ELEMENTS USED IN 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/>
              <a:t>HTML</a:t>
            </a:r>
          </a:p>
          <a:p>
            <a:r>
              <a:rPr lang="en-US" dirty="0"/>
              <a:t>ADVANCED 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CORE JAVA</a:t>
            </a:r>
          </a:p>
          <a:p>
            <a:r>
              <a:rPr lang="en-US" dirty="0"/>
              <a:t>JDBC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IDE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/>
              <a:t>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NETBEANS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>
          <a:xfrm>
            <a:off x="762000" y="314639"/>
            <a:ext cx="7620000" cy="571500"/>
          </a:xfrm>
        </p:spPr>
        <p:txBody>
          <a:bodyPr vert="horz" rtlCol="0">
            <a:normAutofit fontScale="90000"/>
          </a:bodyPr>
          <a:lstStyle/>
          <a:p>
            <a:r>
              <a:rPr lang="en-US" dirty="0"/>
              <a:t>LAYOUT 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236" b="15236"/>
          <a:stretch>
            <a:fillRect/>
          </a:stretch>
        </p:blipFill>
        <p:spPr>
          <a:xfrm>
            <a:off x="135274" y="1159068"/>
            <a:ext cx="5073720" cy="198335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20" y="2898772"/>
            <a:ext cx="3999414" cy="2248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LAYOUT 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571" y="2077779"/>
            <a:ext cx="5387429" cy="30289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9" y="1337529"/>
            <a:ext cx="4397340" cy="2472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/>
              <a:t>LAYOUT 3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641" y="2405184"/>
            <a:ext cx="4557290" cy="25622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9" y="1143000"/>
            <a:ext cx="4381214" cy="2463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>
          <a:xfrm>
            <a:off x="762000" y="181079"/>
            <a:ext cx="7620000" cy="571500"/>
          </a:xfrm>
        </p:spPr>
        <p:txBody>
          <a:bodyPr vert="horz" rtlCol="0"/>
          <a:lstStyle/>
          <a:p>
            <a:r>
              <a:rPr lang="en-US" dirty="0"/>
              <a:t>LAYOUT 4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393" y="1384300"/>
            <a:ext cx="5367664" cy="30178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7" y="886148"/>
            <a:ext cx="4428163" cy="248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>
            <a:spLocks noGrp="1"/>
          </p:cNvSpPr>
          <p:nvPr>
            <p:ph type="title"/>
          </p:nvPr>
        </p:nvSpPr>
        <p:spPr>
          <a:xfrm>
            <a:off x="762000" y="170811"/>
            <a:ext cx="7620000" cy="571500"/>
          </a:xfrm>
        </p:spPr>
        <p:txBody>
          <a:bodyPr vert="horz" rtlCol="0">
            <a:normAutofit/>
          </a:bodyPr>
          <a:lstStyle/>
          <a:p>
            <a:r>
              <a:rPr lang="en-US" dirty="0"/>
              <a:t>LAYOUT 5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689" y="2114550"/>
            <a:ext cx="5367664" cy="30178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27"/>
            <a:ext cx="4592545" cy="2582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FONT2" val="Raleway-demi_bold"/>
  <p:tag name="WEBFONT4" val="Open Sans-demi_b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threePicAndT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fourPi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0.xml><?xml version="1.0" encoding="utf-8"?>
<a:theme xmlns:a="http://schemas.openxmlformats.org/drawingml/2006/main" name="Beehive">
  <a:themeElements>
    <a:clrScheme name="Behive">
      <a:dk1>
        <a:srgbClr val="000000"/>
      </a:dk1>
      <a:lt1>
        <a:srgbClr val="FFFFFF"/>
      </a:lt1>
      <a:dk2>
        <a:srgbClr val="2B5A8E"/>
      </a:dk2>
      <a:lt2>
        <a:srgbClr val="F4F7F9"/>
      </a:lt2>
      <a:accent1>
        <a:srgbClr val="2782C6"/>
      </a:accent1>
      <a:accent2>
        <a:srgbClr val="6795C3"/>
      </a:accent2>
      <a:accent3>
        <a:srgbClr val="A5C8EB"/>
      </a:accent3>
      <a:accent4>
        <a:srgbClr val="3875BA"/>
      </a:accent4>
      <a:accent5>
        <a:srgbClr val="A5CDF5"/>
      </a:accent5>
      <a:accent6>
        <a:srgbClr val="5A9FD3"/>
      </a:accent6>
      <a:hlink>
        <a:srgbClr val="FF843B"/>
      </a:hlink>
      <a:folHlink>
        <a:srgbClr val="83D713"/>
      </a:folHlink>
    </a:clrScheme>
    <a:fontScheme name="Behive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Beh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9050" cap="flat">
          <a:noFill/>
          <a:prstDash val="solid"/>
          <a:round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vert="horz" rtlCol="0" anchor="ctr"/>
      <a:lstStyle>
        <a:lvl1pPr algn="ctr"/>
      </a:lstStyle>
      <a:style>
        <a:lnRef idx="0">
          <a:scrgbClr r="0" g="0" b="0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4">
              <a:shade val="50000"/>
            </a:schemeClr>
          </a:solidFill>
          <a:prstDash val="solid"/>
          <a:round/>
        </a:ln>
      </a:spPr>
      <a:bodyPr vert="horz" rtlCol="0" anchor="ctr"/>
      <a:lstStyle>
        <a:lvl1pPr algn="ctr"/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8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9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216</Words>
  <Application>Microsoft Office PowerPoint</Application>
  <PresentationFormat>On-screen Show (16:9)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Century Gothic</vt:lpstr>
      <vt:lpstr>Open Sans</vt:lpstr>
      <vt:lpstr>Corbel</vt:lpstr>
      <vt:lpstr>Calibri Light</vt:lpstr>
      <vt:lpstr>Calibri</vt:lpstr>
      <vt:lpstr>Arial</vt:lpstr>
      <vt:lpstr>Gill Sans MT</vt:lpstr>
      <vt:lpstr>Wingdings 2</vt:lpstr>
      <vt:lpstr>Trebuchet MS</vt:lpstr>
      <vt:lpstr>Wingdings 3</vt:lpstr>
      <vt:lpstr>Ion Boardroom</vt:lpstr>
      <vt:lpstr>Office Theme</vt:lpstr>
      <vt:lpstr>Basis</vt:lpstr>
      <vt:lpstr>Metropolitan</vt:lpstr>
      <vt:lpstr>Dividend</vt:lpstr>
      <vt:lpstr>Retrospect</vt:lpstr>
      <vt:lpstr>Parcel</vt:lpstr>
      <vt:lpstr>1_Retrospect</vt:lpstr>
      <vt:lpstr>Facet</vt:lpstr>
      <vt:lpstr>WEB DESIGNING</vt:lpstr>
      <vt:lpstr>PROJECT ON HOTEL WEBSITE MADE FOR ITS</vt:lpstr>
      <vt:lpstr>ELEMENTS USED IN WEBSITE </vt:lpstr>
      <vt:lpstr>IDE USED</vt:lpstr>
      <vt:lpstr>LAYOUT 1</vt:lpstr>
      <vt:lpstr>LAYOUT 2</vt:lpstr>
      <vt:lpstr>LAYOUT 3</vt:lpstr>
      <vt:lpstr>LAYOUT 4</vt:lpstr>
      <vt:lpstr>LAYOUT 5</vt:lpstr>
      <vt:lpstr>LAYOUT 6</vt:lpstr>
      <vt:lpstr>BRESCA AWARDED AS BEST RESTAURANT</vt:lpstr>
      <vt:lpstr>PRIVATE DINING ROOM</vt:lpstr>
      <vt:lpstr>LOCATION AND HOURS OF RESTAURANT</vt:lpstr>
      <vt:lpstr>JDBC</vt:lpstr>
      <vt:lpstr>Jdbc code for basic linking</vt:lpstr>
      <vt:lpstr>Jdbc outputs</vt:lpstr>
      <vt:lpstr>THANK YOU FOR VISITING OUR RESTAURANT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ishan</dc:creator>
  <cp:lastModifiedBy>Ishan Arora</cp:lastModifiedBy>
  <cp:revision>5</cp:revision>
  <dcterms:created xsi:type="dcterms:W3CDTF">2019-11-04T13:34:24Z</dcterms:created>
  <dcterms:modified xsi:type="dcterms:W3CDTF">2019-11-30T06:27:24Z</dcterms:modified>
</cp:coreProperties>
</file>